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BBE"/>
    <a:srgbClr val="BE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3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1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4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5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0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C7E-75DC-4401-A1DF-A9AC6FEABF5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1AA6-AF92-4F1D-A0E8-F3FC49A54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rmv2@yandex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VI </a:t>
            </a:r>
            <a:r>
              <a:rPr lang="ru-RU" sz="20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ВСЕРОССИЙСКИЙ СЪЕЗД РАБОТНИКОВ ДОШКОЛЬНОГО ОБРАЗОВАНИЯ</a:t>
            </a:r>
            <a:endParaRPr lang="ru-RU" sz="20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81458" y="417240"/>
            <a:ext cx="2299816" cy="449112"/>
            <a:chOff x="267174" y="188640"/>
            <a:chExt cx="2299816" cy="4491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4" y="188640"/>
              <a:ext cx="369735" cy="430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589905" y="315818"/>
              <a:ext cx="1977085" cy="32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464" tIns="49736" rIns="99464" bIns="49736"/>
            <a:lstStyle>
              <a:lvl1pPr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200">
                  <a:solidFill>
                    <a:schemeClr val="tx2"/>
                  </a:solidFill>
                  <a:latin typeface="Open Sans Light" pitchFamily="34" charset="0"/>
                  <a:ea typeface="MS PGothic" pitchFamily="34" charset="-128"/>
                  <a:cs typeface="Open Sans Light" pitchFamily="34" charset="0"/>
                </a:defRPr>
              </a:lvl1pPr>
              <a:lvl2pPr marL="742950" indent="-28575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2pPr>
              <a:lvl3pPr marL="11430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3pPr>
              <a:lvl4pPr marL="16002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4pPr>
              <a:lvl5pPr marL="2057400" indent="-228600" algn="ctr" eaLnBrk="0" hangingPunct="0">
                <a:lnSpc>
                  <a:spcPct val="130000"/>
                </a:lnSpc>
                <a:spcBef>
                  <a:spcPct val="20000"/>
                </a:spcBef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5pPr>
              <a:lvl6pPr marL="25146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6pPr>
              <a:lvl7pPr marL="29718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7pPr>
              <a:lvl8pPr marL="34290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8pPr>
              <a:lvl9pPr marL="3886200" indent="-228600" algn="ctr" defTabSz="517525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500">
                  <a:solidFill>
                    <a:schemeClr val="tx2"/>
                  </a:solidFill>
                  <a:latin typeface="Open Sans" pitchFamily="34" charset="0"/>
                  <a:ea typeface="MS PGothic" pitchFamily="34" charset="-128"/>
                  <a:cs typeface="Open Sans" pitchFamily="34" charset="0"/>
                </a:defRPr>
              </a:lvl9pPr>
            </a:lstStyle>
            <a:p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800" b="1" dirty="0">
                  <a:solidFill>
                    <a:prstClr val="white"/>
                  </a:solidFill>
                  <a:latin typeface="+mn-lt"/>
                  <a:ea typeface="Roboto" pitchFamily="2" charset="0"/>
                  <a:cs typeface="Roboto" panose="020B0604020202020204" charset="0"/>
                </a:rPr>
                <a:t>МИНИСТЕРСТВО ПРОСВЕЩЕНИЯ </a:t>
              </a:r>
            </a:p>
            <a:p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800" b="1" dirty="0">
                  <a:solidFill>
                    <a:prstClr val="white"/>
                  </a:solidFill>
                  <a:latin typeface="+mn-lt"/>
                  <a:ea typeface="Roboto" pitchFamily="2" charset="0"/>
                  <a:cs typeface="Roboto" panose="020B0604020202020204" charset="0"/>
                </a:rPr>
                <a:t>РОССИЙСКОЙ ФЕДЕРАЦИИ</a:t>
              </a:r>
            </a:p>
          </p:txBody>
        </p:sp>
      </p:grpSp>
      <p:pic>
        <p:nvPicPr>
          <p:cNvPr id="7" name="Рисунок 6" descr="ЛогоИРО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2559" y="1726970"/>
            <a:ext cx="1141986" cy="106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ошколята эмблема - копия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05" y="3211033"/>
            <a:ext cx="1088240" cy="9569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1015" y="231305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Модели организации помощи семьям, имеющих детей в Краснодарском крае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07609" y="4737464"/>
            <a:ext cx="7766936" cy="190497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alt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Самоходкина</a:t>
            </a:r>
            <a:r>
              <a:rPr lang="ru-RU" alt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Людмила Григорьевна</a:t>
            </a:r>
            <a:br>
              <a:rPr lang="ru-RU" alt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altLang="ru-RU" sz="105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доцент кафедры</a:t>
            </a: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развития ребенка младшего возраста </a:t>
            </a:r>
            <a:endParaRPr lang="ru-RU" altLang="ru-RU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ГБОУ ИРО Краснодарского края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6217" y="389024"/>
            <a:ext cx="6833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проект «Образование»,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проект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«Поддержка семей, имеющих детей»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00" t="9218" r="1327" b="5866"/>
          <a:stretch/>
        </p:blipFill>
        <p:spPr>
          <a:xfrm>
            <a:off x="556216" y="1180213"/>
            <a:ext cx="7580210" cy="3710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1219" t="9157" r="9651" b="6776"/>
          <a:stretch/>
        </p:blipFill>
        <p:spPr>
          <a:xfrm>
            <a:off x="5845622" y="2636874"/>
            <a:ext cx="6030945" cy="41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9096" y="190067"/>
            <a:ext cx="9377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ИЕРАРХИЧЕСКАЯ МОДЕЛЬ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организации </a:t>
            </a:r>
            <a:r>
              <a:rPr lang="ru-RU" sz="2000" b="1" dirty="0">
                <a:solidFill>
                  <a:srgbClr val="C00000"/>
                </a:solidFill>
              </a:rPr>
              <a:t>помощи семьям, имеющих детей в Краснодарском крае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58206" y="1082878"/>
            <a:ext cx="5320634" cy="58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Министерство </a:t>
            </a:r>
            <a:r>
              <a:rPr lang="ru-RU" b="1" dirty="0">
                <a:solidFill>
                  <a:schemeClr val="tx1"/>
                </a:solidFill>
              </a:rPr>
              <a:t>образования, науки и молодежной политики </a:t>
            </a:r>
            <a:r>
              <a:rPr lang="ru-RU" b="1" dirty="0" smtClean="0">
                <a:solidFill>
                  <a:schemeClr val="tx1"/>
                </a:solidFill>
              </a:rPr>
              <a:t>Краснодарского края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03892" y="1762436"/>
            <a:ext cx="3831771" cy="58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ГБОУ ИРО Краснодарского края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59680" y="2470216"/>
            <a:ext cx="5958589" cy="52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ОУ ГРАНТОПОЛУЧАТЕЛИ (2018 -2019 </a:t>
            </a:r>
            <a:r>
              <a:rPr lang="ru-RU" b="1" dirty="0" err="1" smtClean="0">
                <a:solidFill>
                  <a:schemeClr val="tx1"/>
                </a:solidFill>
              </a:rPr>
              <a:t>г.г</a:t>
            </a:r>
            <a:r>
              <a:rPr lang="ru-RU" b="1" dirty="0" smtClean="0">
                <a:solidFill>
                  <a:schemeClr val="tx1"/>
                </a:solidFill>
              </a:rPr>
              <a:t>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8660" y="2878735"/>
            <a:ext cx="6818787" cy="857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217632" y="2866619"/>
            <a:ext cx="824248" cy="7727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ДОО № 86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492666" y="2844288"/>
            <a:ext cx="824248" cy="7727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ДОО № 18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80383" y="2900308"/>
            <a:ext cx="1423770" cy="7727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ДОО «</a:t>
            </a:r>
            <a:r>
              <a:rPr lang="ru-RU" sz="1200" dirty="0" smtClean="0">
                <a:solidFill>
                  <a:schemeClr val="tx1"/>
                </a:solidFill>
              </a:rPr>
              <a:t>Сказка»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+ 13 филиалов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044151" y="2890171"/>
            <a:ext cx="1297448" cy="77273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>
                <a:solidFill>
                  <a:schemeClr val="tx1"/>
                </a:solidFill>
              </a:rPr>
              <a:t>ЦДиК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КК </a:t>
            </a:r>
          </a:p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+ 7 филиалов</a:t>
            </a:r>
            <a:endParaRPr lang="ru-RU" sz="13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60379" y="3859703"/>
            <a:ext cx="8357190" cy="1437752"/>
            <a:chOff x="1041991" y="4398493"/>
            <a:chExt cx="8357190" cy="143775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41991" y="4832492"/>
              <a:ext cx="8357190" cy="10037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2094" y="4398493"/>
              <a:ext cx="5958589" cy="5247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ОУ ГРАНТОПОЛУЧАТЕЛИ (2020 г.)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2259680" y="5023950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108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5816859" y="5037748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6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394275" y="5037748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9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3656364" y="5034068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175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2945072" y="5037748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14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5113967" y="5037795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19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6517351" y="5002052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49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7217843" y="4930386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ДОО № 15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7934211" y="4876837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ЧОУ «Калинка»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581408" y="4952038"/>
              <a:ext cx="824248" cy="77273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ЧОУ «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Сч</a:t>
              </a:r>
              <a:r>
                <a:rPr lang="ru-RU" sz="1200" dirty="0" smtClean="0">
                  <a:solidFill>
                    <a:schemeClr val="tx1"/>
                  </a:solidFill>
                </a:rPr>
                <a:t>. детство»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630817" y="5423351"/>
            <a:ext cx="9377917" cy="52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ДОО </a:t>
            </a:r>
            <a:r>
              <a:rPr lang="ru-RU" b="1" dirty="0" smtClean="0">
                <a:solidFill>
                  <a:schemeClr val="tx1"/>
                </a:solidFill>
              </a:rPr>
              <a:t>края –  381 </a:t>
            </a:r>
            <a:r>
              <a:rPr lang="ru-RU" b="1" dirty="0">
                <a:solidFill>
                  <a:schemeClr val="tx1"/>
                </a:solidFill>
              </a:rPr>
              <a:t>консультационный пункт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8856" y="6166614"/>
            <a:ext cx="10643191" cy="52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7271074" y="6189616"/>
            <a:ext cx="1560354" cy="51651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Коррекци-онные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8988547" y="6232599"/>
            <a:ext cx="988501" cy="4305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СОШ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1359020" y="6205352"/>
            <a:ext cx="1050577" cy="47102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ДЮСШ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404881" y="6218585"/>
            <a:ext cx="828108" cy="44456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ЦДО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3842193" y="6198625"/>
            <a:ext cx="1526092" cy="5032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Сетевые сообщества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5653506" y="6197158"/>
            <a:ext cx="1187730" cy="48567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Поли-клиники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6941757" y="1797008"/>
            <a:ext cx="1010842" cy="54731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ФГБОУ ВО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2629756" y="6231816"/>
            <a:ext cx="828108" cy="44456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5326853" y="1628539"/>
            <a:ext cx="174295" cy="2845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326853" y="2366453"/>
            <a:ext cx="174295" cy="2845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5326853" y="3709197"/>
            <a:ext cx="174295" cy="2845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341804" y="5271690"/>
            <a:ext cx="174295" cy="2845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5341804" y="5934043"/>
            <a:ext cx="174295" cy="2845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2709297" y="1837805"/>
            <a:ext cx="988501" cy="54731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УО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241" t="30754" r="11146" b="17426"/>
          <a:stretch/>
        </p:blipFill>
        <p:spPr>
          <a:xfrm>
            <a:off x="585119" y="1872231"/>
            <a:ext cx="11185123" cy="47518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096" y="190067"/>
            <a:ext cx="9377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ФУНКЦИОНАЛЬНАЯ МОДЕЛЬ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организации </a:t>
            </a:r>
            <a:r>
              <a:rPr lang="ru-RU" sz="2000" b="1" dirty="0">
                <a:solidFill>
                  <a:srgbClr val="C00000"/>
                </a:solidFill>
              </a:rPr>
              <a:t>помощи семьям, имеющих детей в Краснодарском крае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9096" y="190067"/>
            <a:ext cx="9377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СОДЕРЖАТЕЛЬНАЯ МОДЕЛЬ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Консультационного центра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028" t="29158" r="20163" b="8162"/>
          <a:stretch/>
        </p:blipFill>
        <p:spPr>
          <a:xfrm>
            <a:off x="617247" y="1192258"/>
            <a:ext cx="9441712" cy="55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8C8433-DFC3-444D-B841-B7DB0ED10271}"/>
              </a:ext>
            </a:extLst>
          </p:cNvPr>
          <p:cNvSpPr txBox="1"/>
          <p:nvPr/>
        </p:nvSpPr>
        <p:spPr>
          <a:xfrm>
            <a:off x="3857626" y="460330"/>
            <a:ext cx="5735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В Москве открылся V Всероссийский съезд работников дошкольного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59" y="170232"/>
            <a:ext cx="2048128" cy="12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242" y="460330"/>
            <a:ext cx="27118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МОДЕЛЬ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Ресурсного центра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235" t="25452" r="50310" b="8399"/>
          <a:stretch/>
        </p:blipFill>
        <p:spPr>
          <a:xfrm>
            <a:off x="3052104" y="88637"/>
            <a:ext cx="7420966" cy="66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045" t="19731" r="44007" b="11026"/>
          <a:stretch/>
        </p:blipFill>
        <p:spPr>
          <a:xfrm>
            <a:off x="3567351" y="150341"/>
            <a:ext cx="7458612" cy="64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1512"/>
          <a:stretch/>
        </p:blipFill>
        <p:spPr>
          <a:xfrm>
            <a:off x="5225406" y="334569"/>
            <a:ext cx="3392488" cy="56877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/>
          <a:stretch/>
        </p:blipFill>
        <p:spPr bwMode="auto">
          <a:xfrm>
            <a:off x="9073170" y="265815"/>
            <a:ext cx="2746015" cy="44272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13087-1115-4363-A112-FF86AEDB4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43" y="4903622"/>
            <a:ext cx="3598842" cy="17091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8" y="4082902"/>
            <a:ext cx="4770130" cy="26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Gang\Desktop\QR - код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42" y="1922911"/>
            <a:ext cx="2278026" cy="20536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0242" y="46033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Расширение способов информирования общественности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9957" y="5028173"/>
            <a:ext cx="433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РРМВ ИРО КК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rrmv2@yandex.ru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88612603329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3712" y="1821297"/>
            <a:ext cx="7666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8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179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Суханова</dc:creator>
  <cp:lastModifiedBy>Людмила</cp:lastModifiedBy>
  <cp:revision>24</cp:revision>
  <dcterms:created xsi:type="dcterms:W3CDTF">2020-11-08T08:00:03Z</dcterms:created>
  <dcterms:modified xsi:type="dcterms:W3CDTF">2020-11-14T15:25:13Z</dcterms:modified>
</cp:coreProperties>
</file>