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70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6F0"/>
    <a:srgbClr val="800000"/>
    <a:srgbClr val="6F8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52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1C7E-75DC-4401-A1DF-A9AC6FEABF5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VI </a:t>
            </a:r>
            <a:r>
              <a:rPr lang="ru-RU" sz="20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ВСЕРОССИЙСКИЙ СЪЕЗД РАБОТНИКОВ ДОШКОЛЬНОГО ОБРАЗОВАНИЯ</a:t>
            </a:r>
            <a:endParaRPr lang="ru-RU" sz="20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81458" y="417240"/>
            <a:ext cx="2299816" cy="449112"/>
            <a:chOff x="267174" y="188640"/>
            <a:chExt cx="2299816" cy="4491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4" y="188640"/>
              <a:ext cx="369735" cy="430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589905" y="315818"/>
              <a:ext cx="1977085" cy="32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464" tIns="49736" rIns="99464" bIns="49736"/>
            <a:lstStyle>
              <a:lvl1pPr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200">
                  <a:solidFill>
                    <a:schemeClr val="tx2"/>
                  </a:solidFill>
                  <a:latin typeface="Open Sans Light" pitchFamily="34" charset="0"/>
                  <a:ea typeface="MS PGothic" pitchFamily="34" charset="-128"/>
                  <a:cs typeface="Open Sans Light" pitchFamily="34" charset="0"/>
                </a:defRPr>
              </a:lvl1pPr>
              <a:lvl2pPr marL="742950" indent="-28575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2pPr>
              <a:lvl3pPr marL="11430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3pPr>
              <a:lvl4pPr marL="16002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4pPr>
              <a:lvl5pPr marL="20574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5pPr>
              <a:lvl6pPr marL="25146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6pPr>
              <a:lvl7pPr marL="29718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7pPr>
              <a:lvl8pPr marL="34290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8pPr>
              <a:lvl9pPr marL="38862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9pPr>
            </a:lstStyle>
            <a:p>
              <a:pPr algn="l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800" b="1" dirty="0">
                  <a:solidFill>
                    <a:prstClr val="white"/>
                  </a:solidFill>
                  <a:latin typeface="+mn-lt"/>
                  <a:ea typeface="Roboto" pitchFamily="2" charset="0"/>
                  <a:cs typeface="Roboto" panose="020B0604020202020204" charset="0"/>
                </a:rPr>
                <a:t>МИНИСТЕРСТВО ПРОСВЕЩЕНИЯ </a:t>
              </a:r>
            </a:p>
            <a:p>
              <a:pPr algn="l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800" b="1" dirty="0">
                  <a:solidFill>
                    <a:prstClr val="white"/>
                  </a:solidFill>
                  <a:latin typeface="+mn-lt"/>
                  <a:ea typeface="Roboto" pitchFamily="2" charset="0"/>
                  <a:cs typeface="Roboto" panose="020B0604020202020204" charset="0"/>
                </a:rPr>
                <a:t>РОССИЙСКОЙ ФЕДЕРАЦИИ</a:t>
              </a:r>
            </a:p>
          </p:txBody>
        </p:sp>
      </p:grp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3641697" y="2755269"/>
            <a:ext cx="7911548" cy="15066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Развитие </a:t>
            </a: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познавательной деятельности детей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2-3 </a:t>
            </a: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лет через создание современной эмоционально - развивающей образовательной среды в группах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для </a:t>
            </a: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детей раннего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возраста</a:t>
            </a:r>
            <a:endParaRPr lang="ru-RU" sz="32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5174" y="5749739"/>
            <a:ext cx="6534473" cy="775005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0B1361"/>
                </a:solidFill>
                <a:cs typeface="Times New Roman" pitchFamily="18" charset="0"/>
              </a:rPr>
              <a:t>Мухтарова С.М., г. Салехард,</a:t>
            </a:r>
            <a:br>
              <a:rPr lang="ru-RU" sz="2000" b="1" dirty="0">
                <a:solidFill>
                  <a:srgbClr val="0B1361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0B1361"/>
                </a:solidFill>
                <a:cs typeface="Times New Roman" pitchFamily="18" charset="0"/>
              </a:rPr>
              <a:t>заведующий МБДОУ </a:t>
            </a:r>
            <a:r>
              <a:rPr lang="ru-RU" sz="2000" b="1" dirty="0" smtClean="0">
                <a:solidFill>
                  <a:srgbClr val="0B1361"/>
                </a:solidFill>
                <a:cs typeface="Times New Roman" pitchFamily="18" charset="0"/>
              </a:rPr>
              <a:t>«Детский </a:t>
            </a:r>
            <a:r>
              <a:rPr lang="ru-RU" sz="2000" b="1" dirty="0">
                <a:solidFill>
                  <a:srgbClr val="0B1361"/>
                </a:solidFill>
                <a:cs typeface="Times New Roman" pitchFamily="18" charset="0"/>
              </a:rPr>
              <a:t>сад № 15 «Бережок</a:t>
            </a:r>
            <a:r>
              <a:rPr lang="ru-RU" sz="2000" b="1" dirty="0" smtClean="0">
                <a:solidFill>
                  <a:srgbClr val="0B1361"/>
                </a:solidFill>
                <a:cs typeface="Times New Roman" pitchFamily="18" charset="0"/>
              </a:rPr>
              <a:t>»</a:t>
            </a:r>
            <a:endParaRPr lang="ru-RU" sz="2000" b="1" dirty="0">
              <a:solidFill>
                <a:srgbClr val="0B136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5068726"/>
            <a:ext cx="6872748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Эмоционально-тренирующий компонент среды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это формирование навыков эмоциональной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регуляции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Picture 3" descr="C:\Users\user\Desktop\2020-2021 учебный год\ГМО ПП Выступления педагогов\_Съезд работников  ДО\Фото к презентации\IMG_20201028_104142_BURS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59" y="469297"/>
            <a:ext cx="5339464" cy="4333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4" descr="C:\Users\user\Desktop\2020-2021 учебный год\ГМО ПП Выступления педагогов\_Съезд работников  ДО\Фото к презентации\IMG_20201028_1102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2"/>
          <a:stretch/>
        </p:blipFill>
        <p:spPr bwMode="auto">
          <a:xfrm>
            <a:off x="7360586" y="297628"/>
            <a:ext cx="3183010" cy="3138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Picture 2" descr="C:\Users\user\Desktop\2020-2021 учебный год\ГМО ПП Выступления педагогов\_Съезд работников  ДО\Фото к презентации\IMG_20201028_102420_BURS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091" y="3436374"/>
            <a:ext cx="3007530" cy="3254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86" y="51619"/>
            <a:ext cx="2047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1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690" y="997326"/>
            <a:ext cx="11002297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Таким образом</a:t>
            </a:r>
            <a:r>
              <a:rPr lang="ru-RU" sz="3200" dirty="0">
                <a:solidFill>
                  <a:srgbClr val="C00000"/>
                </a:solidFill>
                <a:cs typeface="Times New Roman" pitchFamily="18" charset="0"/>
              </a:rPr>
              <a:t>,</a:t>
            </a:r>
            <a:r>
              <a:rPr lang="ru-RU" sz="3200" dirty="0"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важнейшим для ребенка фактором, влияющим на его познавательное развитие и эмоциональное состояние, является эмоционально развивающая среда, т.е. среда, способствующая разностороннему и полноценному развитию познавательной, эмоционально-чувственной сферы ребенка раннего возраста (как условие его дальнейшего успешного и гармоничного развития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Picture 2" descr="C:\Users\user\Desktop\2020-2021 учебный год\ГМО ПП Выступления педагогов\_Съезд работников  ДО\Фото к презентации\IMG-c0ab92b80676479f645e028fd0b182d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89" y="4719483"/>
            <a:ext cx="2401599" cy="1801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86" y="51619"/>
            <a:ext cx="2047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8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74839" y="664795"/>
            <a:ext cx="8775849" cy="3240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Познавательное  развитие дошкольников одно из важнейших направлений развития ребенка, которое предполагает развитие интересов детей, особенно раннего возраста, любознательности и познавательной мотивации, формирование познавательных действий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6" name="Picture 2" descr="C:\Users\user\Desktop\2020-2021 учебный год\КОНКУРСЫ\ОКРУЖНЫЕ\Грант отчет\Станкевич Съезд участие\Фото\IMG-d316e2652c48790d8e3d78de11769b8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31" y="2921510"/>
            <a:ext cx="4514351" cy="338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02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5849" y="668359"/>
            <a:ext cx="9837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Необходимым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УСЛОВИЕМ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познавательной активности является разнообразие и сменяемость предметной сферы окружающей ребенка, предоставление </a:t>
            </a:r>
            <a:endParaRPr lang="ru-RU" sz="2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свободы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исследования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user\Desktop\2020-2021 учебный год\КОНКУРСЫ\ОКРУЖНЫЕ\Грант отчет\Станкевич Съезд участие\Фото\IMG_20201027_155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6" y="2725205"/>
            <a:ext cx="2802193" cy="3736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" name="Picture 2" descr="C:\Users\user\Desktop\2020-2021 учебный год\КОНКУРСЫ\ОКРУЖНЫЕ\Грант отчет\Станкевич Съезд участие\Фото\IMG_20201027_1545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39" y="2750882"/>
            <a:ext cx="3151475" cy="3765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Picture 2" descr="C:\Users\user\Desktop\2020-2021 учебный год\КОНКУРСЫ\ОКРУЖНЫЕ\Грант отчет\Станкевич Съезд участие\Фото\IMG_20201027_154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12" y="2725206"/>
            <a:ext cx="2802193" cy="3736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11183" r="64274" b="16560"/>
          <a:stretch/>
        </p:blipFill>
        <p:spPr bwMode="auto">
          <a:xfrm>
            <a:off x="3052918" y="609591"/>
            <a:ext cx="4151666" cy="5861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8439" y="2374489"/>
            <a:ext cx="438027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ПРОЕКТ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победитель в </a:t>
            </a:r>
            <a:r>
              <a:rPr lang="ru-RU" sz="2000" b="1" dirty="0">
                <a:solidFill>
                  <a:srgbClr val="002060"/>
                </a:solidFill>
              </a:rPr>
              <a:t>конкурсе инновационных проектов на получение грантов в системе образования Ямало-Ненецкого автономного округа в номинации «Создание образовательной среды в группах раннего возраста (2-3 лет), в том числе с ограниченными возможностями здоровья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82761" y="239257"/>
            <a:ext cx="8707555" cy="138499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Сравнительный анализ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периода прохождения адаптации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 2019/2020 учебном году и 2020/2021 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36981"/>
              </p:ext>
            </p:extLst>
          </p:nvPr>
        </p:nvGraphicFramePr>
        <p:xfrm>
          <a:off x="2495029" y="1887793"/>
          <a:ext cx="9043933" cy="215326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{0E3FDE45-AF77-4B5C-9715-49D594BDF05E}</a:tableStyleId>
              </a:tblPr>
              <a:tblGrid>
                <a:gridCol w="2153583"/>
                <a:gridCol w="2153583"/>
                <a:gridCol w="2501533"/>
                <a:gridCol w="2235234"/>
              </a:tblGrid>
              <a:tr h="85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Учебный год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Легкий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уровень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адаптации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Средний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уровень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адаптации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Тяжелый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уровень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адаптации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%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7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2019/2020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7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2020/2021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04" y="4369900"/>
            <a:ext cx="7807619" cy="2114203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669" y="239257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2834" y="279471"/>
            <a:ext cx="8893617" cy="7525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Специфические условия определяющие  компонентную структуру эмоционально развивающей среды:</a:t>
            </a:r>
            <a:endParaRPr lang="ru-RU" sz="2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35626" y="1032387"/>
            <a:ext cx="10530348" cy="29173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отношения между участниками совместной деятельности – т.е.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эмоционально-поддерживающий компонент среды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режимные моменты, организующие процесс пребывания ребенка в группе детского сада 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– т.е.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эмоционально-стабилизирующий компонент среды</a:t>
            </a:r>
            <a:r>
              <a:rPr lang="ru-RU" sz="2600" dirty="0" smtClean="0">
                <a:solidFill>
                  <a:srgbClr val="A15125"/>
                </a:solidFill>
                <a:cs typeface="Times New Roman" pitchFamily="18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внешняя обстановка (цветовое решение, удобство мебели и пр.) – т.е.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эмоционально-настраивающий компонент среды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организация занятости детей – игры, занятия, сюрпризные моменты – т.е.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эмоционально активизирующий компонент среды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условие, которое не предусмотрено нормами жизнедеятельности МБДОУ, однако рекомендовано психологами и медиками – проведение </a:t>
            </a:r>
            <a:r>
              <a:rPr lang="ru-RU" sz="2600" b="1" dirty="0" err="1" smtClean="0">
                <a:solidFill>
                  <a:srgbClr val="002060"/>
                </a:solidFill>
                <a:cs typeface="Times New Roman" pitchFamily="18" charset="0"/>
              </a:rPr>
              <a:t>психо</a:t>
            </a: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-гимнастических упражнений с детьми </a:t>
            </a:r>
            <a:r>
              <a:rPr lang="ru-RU" sz="2600" b="1" i="1" dirty="0" smtClean="0">
                <a:solidFill>
                  <a:srgbClr val="002060"/>
                </a:solidFill>
                <a:cs typeface="Times New Roman" pitchFamily="18" charset="0"/>
              </a:rPr>
              <a:t>или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эмоционально-тренирующий компонент среды</a:t>
            </a:r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ru-RU" sz="2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2" descr="C:\Users\user\Desktop\2020-2021 учебный год\КОНКУРСЫ\ОКРУЖНЫЕ\Грант отчет\Станкевич Съезд участие\Фото\IMG_20201027_155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52" y="3809335"/>
            <a:ext cx="2132032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2" descr="Z:\ЗАВЕДУЮЩЕМУ\СЪЕЗД выступление\Фото к презентации\IMG-0ed0822bd6802f5518be9e36ee9d694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35" y="4067422"/>
            <a:ext cx="3506362" cy="2629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Picture 5" descr="C:\Users\user\Desktop\2020-2021 учебный год\КОНКУРСЫ\ОКРУЖНЫЕ\Грант отчет\Станкевич Съезд участие\Фото\IMG_20201027_155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89" y="3774413"/>
            <a:ext cx="2197525" cy="2922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993" y="170232"/>
            <a:ext cx="1746093" cy="10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6671" y="4709458"/>
            <a:ext cx="7875638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Эмоционально-поддерживающий компонент среды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это эмоционально поддерживающие взаимоотношения между участниками совместной жизнедеятельности в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МБДОУ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2020-2021 учебный год\КОНКУРСЫ\ОКРУЖНЫЕ\Грант отчет\Станкевич Съезд участие\Фото\IMG-999a3d987a9cfa1fb7c492cce8ffa9b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90" y="992865"/>
            <a:ext cx="4457134" cy="3342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86" y="51619"/>
            <a:ext cx="2047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82" y="588279"/>
            <a:ext cx="46640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4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9729" y="424647"/>
            <a:ext cx="4734232" cy="6155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Эмоционально-стабилизирующий </a:t>
            </a:r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компонент среды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–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cs typeface="Times New Roman" pitchFamily="18" charset="0"/>
              </a:rPr>
              <a:t>обеспечение стабильности окружающей среды, способствующее устойчивому чувству безопасности и эмоционального комфорта. </a:t>
            </a:r>
            <a:endParaRPr lang="ru-RU" sz="22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    Особое </a:t>
            </a:r>
            <a:r>
              <a:rPr lang="ru-RU" sz="2200" b="1" dirty="0">
                <a:solidFill>
                  <a:srgbClr val="002060"/>
                </a:solidFill>
                <a:cs typeface="Times New Roman" pitchFamily="18" charset="0"/>
              </a:rPr>
              <a:t>внимание должно уделяться организации в МБДОУ детского сна, где использование игрушек для сна  (светящийся мишка для сна, который играет нежную музыку, успокаивая малыша) создадут благоприятный эмоциональный фон в спальной комнате</a:t>
            </a:r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Picture 2" descr="C:\Users\user\Desktop\2020-2021 учебный год\ГМО ПП Выступления педагогов\_Съезд работников  ДО\Фото к презентации\IMG_20201028_1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5" y="867097"/>
            <a:ext cx="4911827" cy="522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24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14852" y="358108"/>
            <a:ext cx="3569110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Эмоционально-настраивающий компонент среды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благоприятное цветовое оформление, удобная мебель, комфортный температурный режим, пространственное решение группы </a:t>
            </a:r>
          </a:p>
        </p:txBody>
      </p:sp>
      <p:pic>
        <p:nvPicPr>
          <p:cNvPr id="5" name="Picture 2" descr="C:\Users\user\Desktop\2020-2021 учебный год\ГМО ПП Выступления педагогов\_Съезд работников  ДО\Фото к презентации\IMG-3548ed406a41a32334b03d6dd1e22b9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8" y="398028"/>
            <a:ext cx="4596931" cy="3447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2" descr="Z:\ЗАВЕДУЮЩЕМУ\СЪЕЗД выступление\Фото к презентации\IMG_20201112_170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89" y="2989597"/>
            <a:ext cx="2774394" cy="3699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43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403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Развитие познавательной деятельности детей 2-3 лет через создание современной эмоционально - развивающей образовательной среды в группах для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Суханова</dc:creator>
  <cp:lastModifiedBy>RePack by Diakov</cp:lastModifiedBy>
  <cp:revision>28</cp:revision>
  <dcterms:created xsi:type="dcterms:W3CDTF">2020-11-08T08:00:03Z</dcterms:created>
  <dcterms:modified xsi:type="dcterms:W3CDTF">2020-11-13T05:54:53Z</dcterms:modified>
</cp:coreProperties>
</file>